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4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6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3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6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1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8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0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6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5C83F1-0D20-406A-AA7C-5A9A705851A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5782D5-E9D4-4FD4-9B00-171A2DAE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code-table.com/en/#control-charact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ky.edu/~keen/intro/b-to-d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and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 what?  Why do I care?  Most of the time, you don’t.</a:t>
            </a:r>
          </a:p>
          <a:p>
            <a:r>
              <a:rPr lang="en-US" dirty="0" smtClean="0"/>
              <a:t>If you press A on the keyboard and get an A on the screen, what does the code matter?</a:t>
            </a:r>
          </a:p>
          <a:p>
            <a:r>
              <a:rPr lang="en-US" dirty="0" smtClean="0"/>
              <a:t>ASCII is efficient, known by almost every device, easy to transmit and receive</a:t>
            </a:r>
          </a:p>
          <a:p>
            <a:r>
              <a:rPr lang="en-US" dirty="0" smtClean="0"/>
              <a:t>Has codes for A-Z, a-z, 0-9, space, punctuation marks and a few control codes</a:t>
            </a:r>
          </a:p>
          <a:p>
            <a:r>
              <a:rPr lang="en-US" dirty="0" smtClean="0"/>
              <a:t>256 different codes (1 ASCII character fits into 1 byte of data)</a:t>
            </a:r>
          </a:p>
          <a:p>
            <a:r>
              <a:rPr lang="en-US" dirty="0" smtClean="0"/>
              <a:t>Textbook shows ASCII as </a:t>
            </a:r>
            <a:r>
              <a:rPr lang="en-US" b="1" dirty="0" smtClean="0"/>
              <a:t>seven</a:t>
            </a:r>
            <a:r>
              <a:rPr lang="en-US" dirty="0" smtClean="0"/>
              <a:t> bit code, later was made 8-bits.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passes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world starts using computers and not just countries who use the “Roman” alphabet  (Asian countries, Eastern European, Middle East)</a:t>
            </a:r>
          </a:p>
          <a:p>
            <a:r>
              <a:rPr lang="en-US" dirty="0" smtClean="0"/>
              <a:t>First response from computer makers:  sorry, learn English, use ASCII</a:t>
            </a:r>
          </a:p>
          <a:p>
            <a:r>
              <a:rPr lang="en-US" dirty="0" smtClean="0"/>
              <a:t>But eventually the realization came that a new code that was bigger to represent more symbols was needed</a:t>
            </a:r>
          </a:p>
          <a:p>
            <a:r>
              <a:rPr lang="en-US" dirty="0" smtClean="0"/>
              <a:t>Around 2000  Unicode was released</a:t>
            </a:r>
          </a:p>
          <a:p>
            <a:r>
              <a:rPr lang="en-US" dirty="0" smtClean="0"/>
              <a:t>“Universal Code”</a:t>
            </a:r>
          </a:p>
          <a:p>
            <a:r>
              <a:rPr lang="en-US" dirty="0" smtClean="0"/>
              <a:t>Has over 64K different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Covers all human alphabets and has room for more!</a:t>
            </a:r>
          </a:p>
          <a:p>
            <a:r>
              <a:rPr lang="en-US" dirty="0" smtClean="0"/>
              <a:t>Includes ASCII as first 256 codes</a:t>
            </a:r>
          </a:p>
          <a:p>
            <a:r>
              <a:rPr lang="en-US" dirty="0" smtClean="0"/>
              <a:t>A Unicode character takes TWICE as much space (at least!) as an ASCII character (2 bytes)</a:t>
            </a:r>
          </a:p>
          <a:p>
            <a:r>
              <a:rPr lang="en-US" dirty="0" smtClean="0"/>
              <a:t>Now in development for 4 bytes!</a:t>
            </a:r>
          </a:p>
          <a:p>
            <a:r>
              <a:rPr lang="en-US" dirty="0" smtClean="0"/>
              <a:t>Becoming the default code for many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Note: Unicode is NOT a “translator program”</a:t>
            </a:r>
          </a:p>
          <a:p>
            <a:r>
              <a:rPr lang="en-US" dirty="0" smtClean="0"/>
              <a:t>What it does do is allow you (if you know a foreign language) to write the foreign words properly spelled with the correct characters</a:t>
            </a:r>
          </a:p>
          <a:p>
            <a:r>
              <a:rPr lang="en-US" dirty="0" smtClean="0"/>
              <a:t>They will get transmitted correctly</a:t>
            </a:r>
          </a:p>
          <a:p>
            <a:r>
              <a:rPr lang="en-US" dirty="0" smtClean="0"/>
              <a:t>The recipient still has to know how to read them, but at least the words will be correctly spelled</a:t>
            </a:r>
          </a:p>
          <a:p>
            <a:r>
              <a:rPr lang="en-US" dirty="0" smtClean="0">
                <a:hlinkClick r:id="rId2"/>
              </a:rPr>
              <a:t>https://unicode-table.com/en/#control-character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Interesting chart identifying the various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decimal number is “base 10”, it uses 10 different symbols (0,1,2, 3, 4, 5, 6, 7, 8,9)</a:t>
            </a:r>
          </a:p>
          <a:p>
            <a:r>
              <a:rPr lang="en-US" dirty="0" smtClean="0"/>
              <a:t>A binary number is “base 2”, it uses only 2 different symbols (0, 1)</a:t>
            </a:r>
          </a:p>
          <a:p>
            <a:r>
              <a:rPr lang="en-US" dirty="0" smtClean="0"/>
              <a:t>Computers do arithmetic with binary numbers, not decimals.</a:t>
            </a:r>
          </a:p>
          <a:p>
            <a:r>
              <a:rPr lang="en-US" dirty="0" smtClean="0"/>
              <a:t>Why?  It’s easier to build a switch with TWO different states than one with TEN different states</a:t>
            </a:r>
          </a:p>
          <a:p>
            <a:r>
              <a:rPr lang="en-US" dirty="0" smtClean="0">
                <a:hlinkClick r:id="rId2"/>
              </a:rPr>
              <a:t>http://www.cs.uky.edu/~keen/intro/b-to-d.html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some tutorials for Binary to Decimal and Decimal to Binary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and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Jobs in Computing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Systems Analysis</a:t>
            </a:r>
          </a:p>
          <a:p>
            <a:r>
              <a:rPr lang="en-US" dirty="0" smtClean="0"/>
              <a:t>Jobs in other domains which use computers</a:t>
            </a:r>
          </a:p>
          <a:p>
            <a:pPr lvl="1"/>
            <a:r>
              <a:rPr lang="en-US" dirty="0" smtClean="0"/>
              <a:t>Bioinformatics</a:t>
            </a:r>
          </a:p>
          <a:p>
            <a:pPr lvl="1"/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6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and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computer skills is projected to increase</a:t>
            </a:r>
          </a:p>
          <a:p>
            <a:pPr lvl="1"/>
            <a:r>
              <a:rPr lang="en-US" dirty="0" smtClean="0"/>
              <a:t>Software Developer positions increase 17% from 2014 to 2024</a:t>
            </a:r>
          </a:p>
          <a:p>
            <a:pPr lvl="1"/>
            <a:r>
              <a:rPr lang="en-US" dirty="0" smtClean="0"/>
              <a:t>Web Developer positions increase 27% from 2014 to 2024</a:t>
            </a:r>
          </a:p>
          <a:p>
            <a:pPr lvl="1"/>
            <a:r>
              <a:rPr lang="en-US" dirty="0" smtClean="0"/>
              <a:t>Computer Systems Analyst positions increase 21% from 2014 to 2024</a:t>
            </a:r>
          </a:p>
          <a:p>
            <a:pPr lvl="1"/>
            <a:r>
              <a:rPr lang="en-US" dirty="0" smtClean="0"/>
              <a:t>Source </a:t>
            </a:r>
            <a:r>
              <a:rPr lang="en-US" dirty="0" smtClean="0">
                <a:hlinkClick r:id="rId2"/>
              </a:rPr>
              <a:t>www.bls.gov</a:t>
            </a:r>
            <a:r>
              <a:rPr lang="en-US" dirty="0" smtClean="0"/>
              <a:t> (Bureau of Labor Statistics)</a:t>
            </a:r>
          </a:p>
          <a:p>
            <a:r>
              <a:rPr lang="en-US" dirty="0" smtClean="0"/>
              <a:t>Many low-level jobs are being replaced by automation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7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computers </a:t>
            </a:r>
          </a:p>
          <a:p>
            <a:pPr lvl="1"/>
            <a:r>
              <a:rPr lang="en-US" dirty="0" smtClean="0"/>
              <a:t>First ones built in 1940’s</a:t>
            </a:r>
          </a:p>
          <a:p>
            <a:pPr lvl="1"/>
            <a:r>
              <a:rPr lang="en-US" dirty="0" smtClean="0"/>
              <a:t>Military uses – projectile trajectories, code breaking (Enigma)</a:t>
            </a:r>
          </a:p>
          <a:p>
            <a:pPr lvl="1"/>
            <a:r>
              <a:rPr lang="en-US" dirty="0" smtClean="0"/>
              <a:t>Mainly big calculators</a:t>
            </a:r>
          </a:p>
          <a:p>
            <a:r>
              <a:rPr lang="en-US" dirty="0" smtClean="0"/>
              <a:t>Built on the binary principle – a switch is either on or off (1 or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Gordon Moore</a:t>
            </a:r>
          </a:p>
          <a:p>
            <a:pPr lvl="1"/>
            <a:r>
              <a:rPr lang="en-US" dirty="0" smtClean="0"/>
              <a:t>Engineer</a:t>
            </a:r>
          </a:p>
          <a:p>
            <a:pPr lvl="1"/>
            <a:r>
              <a:rPr lang="en-US" dirty="0" smtClean="0"/>
              <a:t>Co-Founder of Intel with Robert Noyce</a:t>
            </a:r>
          </a:p>
          <a:p>
            <a:r>
              <a:rPr lang="en-US" dirty="0" smtClean="0"/>
              <a:t>The “Law”:  he observed that the number of transistors on a chip doubled about every two years</a:t>
            </a:r>
          </a:p>
          <a:p>
            <a:pPr lvl="1"/>
            <a:r>
              <a:rPr lang="en-US" dirty="0" smtClean="0"/>
              <a:t>It is not a physical law, just a projection of technological advancement</a:t>
            </a:r>
          </a:p>
          <a:p>
            <a:pPr lvl="1"/>
            <a:r>
              <a:rPr lang="en-US" dirty="0" smtClean="0"/>
              <a:t>Has held from 1975 until 2012</a:t>
            </a:r>
          </a:p>
          <a:p>
            <a:r>
              <a:rPr lang="en-US" dirty="0" smtClean="0"/>
              <a:t>Implications for world economy, consumer expectations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all around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first computers were huge and expensive</a:t>
            </a:r>
          </a:p>
          <a:p>
            <a:pPr lvl="1"/>
            <a:r>
              <a:rPr lang="en-US" dirty="0" smtClean="0"/>
              <a:t>Owned mainly by businesses and governments</a:t>
            </a:r>
          </a:p>
          <a:p>
            <a:r>
              <a:rPr lang="en-US" dirty="0" smtClean="0"/>
              <a:t>In the 1970’s computers were reduced in size by the introduction of “microprocessors”.  Personal computers like Apple II’s, Commodore, Sinclair, Atari were popular.</a:t>
            </a:r>
          </a:p>
          <a:p>
            <a:r>
              <a:rPr lang="en-US" dirty="0" smtClean="0"/>
              <a:t>Later people bought desktops and then laptops for home use</a:t>
            </a:r>
          </a:p>
          <a:p>
            <a:r>
              <a:rPr lang="en-US" dirty="0" smtClean="0"/>
              <a:t>Around the turn of </a:t>
            </a:r>
            <a:r>
              <a:rPr lang="en-US" smtClean="0"/>
              <a:t>the 21</a:t>
            </a:r>
            <a:r>
              <a:rPr lang="en-US" baseline="30000" smtClean="0"/>
              <a:t>st</a:t>
            </a:r>
            <a:r>
              <a:rPr lang="en-US" smtClean="0"/>
              <a:t> century</a:t>
            </a:r>
            <a:r>
              <a:rPr lang="en-US" dirty="0" smtClean="0"/>
              <a:t>, more electronic devices became popular:  </a:t>
            </a:r>
            <a:r>
              <a:rPr lang="en-US" dirty="0" err="1" smtClean="0"/>
              <a:t>ebooks</a:t>
            </a:r>
            <a:r>
              <a:rPr lang="en-US" dirty="0" smtClean="0"/>
              <a:t>, smart phones, tablets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electronic devices have computers inside them</a:t>
            </a:r>
          </a:p>
          <a:p>
            <a:r>
              <a:rPr lang="en-US" dirty="0" smtClean="0"/>
              <a:t>Not generally meant for humans to interact with directly</a:t>
            </a:r>
          </a:p>
          <a:p>
            <a:r>
              <a:rPr lang="en-US" dirty="0" smtClean="0"/>
              <a:t>Usually are special purpose 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Cars, in fact vehicles of all kinds</a:t>
            </a:r>
          </a:p>
          <a:p>
            <a:pPr lvl="1"/>
            <a:r>
              <a:rPr lang="en-US" dirty="0" smtClean="0"/>
              <a:t>Dishwashers</a:t>
            </a:r>
          </a:p>
          <a:p>
            <a:pPr lvl="1"/>
            <a:r>
              <a:rPr lang="en-US" dirty="0" smtClean="0"/>
              <a:t>Security systems</a:t>
            </a:r>
          </a:p>
          <a:p>
            <a:pPr lvl="1"/>
            <a:r>
              <a:rPr lang="en-US" dirty="0" smtClean="0"/>
              <a:t>Medical devices</a:t>
            </a:r>
          </a:p>
          <a:p>
            <a:pPr lvl="1"/>
            <a:r>
              <a:rPr lang="en-US" dirty="0" smtClean="0"/>
              <a:t>ATMs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 smtClean="0"/>
              <a:t>The </a:t>
            </a:r>
            <a:r>
              <a:rPr lang="en-US" sz="3600" dirty="0"/>
              <a:t>idea that </a:t>
            </a:r>
            <a:r>
              <a:rPr lang="en-US" sz="3600" dirty="0" smtClean="0"/>
              <a:t>most devices, vehicles, home appliances, etc. have </a:t>
            </a:r>
            <a:r>
              <a:rPr lang="en-US" sz="3600" dirty="0"/>
              <a:t>a computer </a:t>
            </a:r>
            <a:r>
              <a:rPr lang="en-US" sz="3600" dirty="0" smtClean="0"/>
              <a:t>embedded, </a:t>
            </a:r>
            <a:r>
              <a:rPr lang="en-US" sz="3600" dirty="0"/>
              <a:t>all </a:t>
            </a:r>
            <a:r>
              <a:rPr lang="en-US" sz="3600" dirty="0" smtClean="0"/>
              <a:t>connected into a network, </a:t>
            </a:r>
            <a:r>
              <a:rPr lang="en-US" sz="3600" dirty="0"/>
              <a:t>usually </a:t>
            </a:r>
            <a:r>
              <a:rPr lang="en-US" sz="3600" dirty="0" smtClean="0"/>
              <a:t>wirelessly</a:t>
            </a:r>
          </a:p>
          <a:p>
            <a:pPr lvl="1"/>
            <a:r>
              <a:rPr lang="en-US" sz="3600" dirty="0" smtClean="0"/>
              <a:t>Problems include loss of privacy and weak or no security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information as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Computers are based on devices which are in one of two states, on or off.  Usually the on state is called a 1 and the off state is a 0.  </a:t>
            </a:r>
          </a:p>
          <a:p>
            <a:r>
              <a:rPr lang="en-US" dirty="0" smtClean="0"/>
              <a:t>One of those devices stores a </a:t>
            </a:r>
            <a:r>
              <a:rPr lang="en-US" b="1" dirty="0" smtClean="0"/>
              <a:t>bit</a:t>
            </a:r>
            <a:r>
              <a:rPr lang="en-US" dirty="0" smtClean="0"/>
              <a:t> (</a:t>
            </a:r>
            <a:r>
              <a:rPr lang="en-US" b="1" dirty="0" smtClean="0"/>
              <a:t>b</a:t>
            </a:r>
            <a:r>
              <a:rPr lang="en-US" dirty="0" smtClean="0"/>
              <a:t>inary dig</a:t>
            </a:r>
            <a:r>
              <a:rPr lang="en-US" b="1" dirty="0" smtClean="0"/>
              <a:t>it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This is a very small amount of information, so often bits are grouped into groups of 8, which are called </a:t>
            </a:r>
            <a:r>
              <a:rPr lang="en-US" b="1" dirty="0" smtClean="0"/>
              <a:t>bytes.</a:t>
            </a:r>
          </a:p>
          <a:p>
            <a:r>
              <a:rPr lang="en-US" dirty="0" smtClean="0"/>
              <a:t>One byte is big enough to store a number from 0 to 255, or one character like “A” or “3” or “?”.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information in a computer is represented by numbers.  That includes characters, colors, sounds, programs, …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early days of computers, every manufacturer had their own code for characters (HP, IBM, Sperry, Digital)</a:t>
            </a:r>
          </a:p>
          <a:p>
            <a:r>
              <a:rPr lang="en-US" dirty="0" smtClean="0"/>
              <a:t>The users didn’t care as long as they pressed an A on the keyboard and got an A on the screen</a:t>
            </a:r>
          </a:p>
          <a:p>
            <a:r>
              <a:rPr lang="en-US" dirty="0" smtClean="0"/>
              <a:t>As time passed, more computers meant more data and more users</a:t>
            </a:r>
          </a:p>
          <a:p>
            <a:r>
              <a:rPr lang="en-US" dirty="0" smtClean="0"/>
              <a:t>People wanted to share or buy or sell data with colleagues</a:t>
            </a:r>
          </a:p>
          <a:p>
            <a:r>
              <a:rPr lang="en-US" dirty="0" smtClean="0"/>
              <a:t>The incompatibilities in the character codes between hardware makers created a problem</a:t>
            </a:r>
          </a:p>
          <a:p>
            <a:r>
              <a:rPr lang="en-US" dirty="0" smtClean="0"/>
              <a:t>Eventually everyone decided that a “standard code” was needed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codes were considered but</a:t>
            </a:r>
          </a:p>
          <a:p>
            <a:r>
              <a:rPr lang="en-US" dirty="0" smtClean="0"/>
              <a:t>ASCII won!  American Standard Code for Information Interchange</a:t>
            </a:r>
          </a:p>
          <a:p>
            <a:r>
              <a:rPr lang="en-US" dirty="0" smtClean="0"/>
              <a:t>The beginnings of the Internet in the 70’s also gave impetus to the desire for a standard code so that email clients didn’t have to know a dozen different codes just to read email from different machines across the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994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CS 101</vt:lpstr>
      <vt:lpstr>Brief history</vt:lpstr>
      <vt:lpstr>Moore’s Law</vt:lpstr>
      <vt:lpstr>Computers all around us</vt:lpstr>
      <vt:lpstr>Embedded computers</vt:lpstr>
      <vt:lpstr>Internet of Things</vt:lpstr>
      <vt:lpstr>Representing information as bits</vt:lpstr>
      <vt:lpstr>Character codes</vt:lpstr>
      <vt:lpstr>ASCII</vt:lpstr>
      <vt:lpstr>ASCII</vt:lpstr>
      <vt:lpstr>Time passes again</vt:lpstr>
      <vt:lpstr>Unicode</vt:lpstr>
      <vt:lpstr>Unicode</vt:lpstr>
      <vt:lpstr>Binary numbers</vt:lpstr>
      <vt:lpstr>Computing and careers</vt:lpstr>
      <vt:lpstr>Computers and careers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Debby</dc:creator>
  <cp:lastModifiedBy>Debby</cp:lastModifiedBy>
  <cp:revision>17</cp:revision>
  <dcterms:created xsi:type="dcterms:W3CDTF">2016-12-24T21:23:58Z</dcterms:created>
  <dcterms:modified xsi:type="dcterms:W3CDTF">2018-02-03T14:40:44Z</dcterms:modified>
</cp:coreProperties>
</file>